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E94D-205C-4615-A54D-481901338DB5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F306-DEAA-488D-8310-9F2C09D1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3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E94D-205C-4615-A54D-481901338DB5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F306-DEAA-488D-8310-9F2C09D1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E94D-205C-4615-A54D-481901338DB5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F306-DEAA-488D-8310-9F2C09D1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4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E94D-205C-4615-A54D-481901338DB5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F306-DEAA-488D-8310-9F2C09D1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7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E94D-205C-4615-A54D-481901338DB5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F306-DEAA-488D-8310-9F2C09D1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6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E94D-205C-4615-A54D-481901338DB5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F306-DEAA-488D-8310-9F2C09D1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2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E94D-205C-4615-A54D-481901338DB5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F306-DEAA-488D-8310-9F2C09D1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E94D-205C-4615-A54D-481901338DB5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F306-DEAA-488D-8310-9F2C09D1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5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E94D-205C-4615-A54D-481901338DB5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F306-DEAA-488D-8310-9F2C09D1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7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E94D-205C-4615-A54D-481901338DB5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F306-DEAA-488D-8310-9F2C09D1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5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E94D-205C-4615-A54D-481901338DB5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F306-DEAA-488D-8310-9F2C09D1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4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4E94D-205C-4615-A54D-481901338DB5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CF306-DEAA-488D-8310-9F2C09D1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3549" y="244698"/>
            <a:ext cx="7375301" cy="74100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Kruti Dev 016" pitchFamily="2" charset="0"/>
              </a:rPr>
              <a:t>nqeqZ</a:t>
            </a:r>
            <a:r>
              <a:rPr lang="en-US" dirty="0" smtClean="0">
                <a:latin typeface="Kruti Dev 016" pitchFamily="2" charset="0"/>
              </a:rPr>
              <a:t>[k</a:t>
            </a:r>
            <a:endParaRPr lang="en-US" dirty="0">
              <a:latin typeface="Kruti Dev 016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574" y="6010388"/>
            <a:ext cx="9144000" cy="454807"/>
          </a:xfrm>
        </p:spPr>
        <p:txBody>
          <a:bodyPr/>
          <a:lstStyle/>
          <a:p>
            <a:r>
              <a:rPr lang="en-US" dirty="0" err="1" smtClean="0">
                <a:latin typeface="Kruti Dev 016" pitchFamily="2" charset="0"/>
              </a:rPr>
              <a:t>Ekgknsoh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oekZ</a:t>
            </a:r>
            <a:endParaRPr lang="en-US" dirty="0">
              <a:latin typeface="Kruti Dev 016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549" y="949479"/>
            <a:ext cx="8109397" cy="5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79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849772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433516" y="1007772"/>
            <a:ext cx="2537138" cy="1545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dirty="0" smtClean="0"/>
              <a:t>शावकों के साथ दुर्मुख का व्यवहार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922913" y="4266128"/>
            <a:ext cx="2537138" cy="1545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dirty="0" smtClean="0"/>
              <a:t>दुर्मुख के द्वारा सुरंगे खोदना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596553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382000" y="157767"/>
            <a:ext cx="2537138" cy="1545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dirty="0" smtClean="0"/>
              <a:t>संपोले के साथ दुर्मुख का प्रतिशोध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382000" y="2913846"/>
            <a:ext cx="2537138" cy="1545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dirty="0" smtClean="0"/>
              <a:t>दुर्मुख पर पहलवानजी की छाया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8382" y="-196948"/>
            <a:ext cx="13635485" cy="705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6916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4314" y="-379826"/>
            <a:ext cx="13586314" cy="723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54156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7538" y="-263184"/>
            <a:ext cx="13009538" cy="712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33026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4824" y="-253220"/>
            <a:ext cx="13276824" cy="711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8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1261" y="-319454"/>
            <a:ext cx="13783261" cy="71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79434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600941" y="582770"/>
            <a:ext cx="2537138" cy="1545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dirty="0" smtClean="0"/>
              <a:t>कोमलप्राण खरगोश के विविध नाम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768366" y="2411570"/>
            <a:ext cx="2537138" cy="1545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dirty="0" smtClean="0"/>
              <a:t>दुर्मुख की संज्ञा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600941" y="4240370"/>
            <a:ext cx="2537138" cy="1545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dirty="0" smtClean="0"/>
              <a:t>दुर्वासा ऋषि से क्षमा याचना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99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12063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472152" y="492617"/>
            <a:ext cx="2537138" cy="1545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dirty="0" smtClean="0"/>
              <a:t>दुर्मुख का पालन- पोषण 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472152" y="2372932"/>
            <a:ext cx="2537138" cy="1545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dirty="0" smtClean="0"/>
              <a:t>क्रोधी प्रवृत्ति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575183" y="4253247"/>
            <a:ext cx="2537138" cy="1545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dirty="0" smtClean="0"/>
              <a:t>दुर्मुख की सुन्दरता का वर्णन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4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074854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695386" y="1651716"/>
            <a:ext cx="2537138" cy="1545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dirty="0" smtClean="0"/>
              <a:t>अन्य जीवों के साथ दुर्मुख के सम्बन्ध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691093" y="4021428"/>
            <a:ext cx="2537138" cy="1545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dirty="0" smtClean="0"/>
              <a:t>हिमानी के साथ दुर्मुख के सम्बन्ध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62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Kruti Dev 016</vt:lpstr>
      <vt:lpstr>Mangal</vt:lpstr>
      <vt:lpstr>Office Theme</vt:lpstr>
      <vt:lpstr>nqeqZ[k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nqeqZ[k</dc:title>
  <dc:creator>dell</dc:creator>
  <cp:lastModifiedBy>dell</cp:lastModifiedBy>
  <cp:revision>6</cp:revision>
  <dcterms:created xsi:type="dcterms:W3CDTF">2020-10-21T06:25:07Z</dcterms:created>
  <dcterms:modified xsi:type="dcterms:W3CDTF">2023-01-13T07:45:55Z</dcterms:modified>
</cp:coreProperties>
</file>